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8" r:id="rId2"/>
    <p:sldId id="259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FA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3"/>
    <p:restoredTop sz="94731"/>
  </p:normalViewPr>
  <p:slideViewPr>
    <p:cSldViewPr snapToGrid="0" snapToObjects="1">
      <p:cViewPr varScale="1">
        <p:scale>
          <a:sx n="149" d="100"/>
          <a:sy n="149" d="100"/>
        </p:scale>
        <p:origin x="7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F8F0B-B2B1-2946-B959-B2B68EB18911}" type="datetimeFigureOut">
              <a:rPr lang="en-US" smtClean="0"/>
              <a:t>5/13/20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0D4DE-95FB-F749-81FC-06E7BD824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7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0D4DE-95FB-F749-81FC-06E7BD824F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25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8466F-F5EB-F048-9A32-E489C6D39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083329-1A51-2247-AC05-8C3239C7A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F8A9B-EE63-3841-B356-EECD3AB34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EDC6-4BEA-AE45-9A4D-A4EF86DF7F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DB3CE-BC83-2E4D-B371-91341BAA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84C27-7681-074A-8229-B2E92517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FF14-18F7-2A4F-A111-0BCE465D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18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AA0F6-AFE3-4C4E-9998-34D88A133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D6103-F0E8-8342-86A7-AA790749D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55C14-FEF5-F74C-B4E4-6A53F055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EDC6-4BEA-AE45-9A4D-A4EF86DF7F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A5DEE-34DE-3D40-8C15-C515352BA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88FA1-D362-804E-B624-442418B9E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FF14-18F7-2A4F-A111-0BCE465D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83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361D74-0E33-E84F-A542-14CEF34AC6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CCACF-DA68-8B45-B5D4-AA915B3FF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8DFAB-9541-624D-BCF5-9213396E0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EDC6-4BEA-AE45-9A4D-A4EF86DF7F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5EE5E-7B36-9A47-9F7E-F77CF02F1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30182-1059-C746-A3B6-03CE7192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FF14-18F7-2A4F-A111-0BCE465D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3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CF75E-4F1C-9E4B-8628-8499F6243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CE4D5-7FC9-5542-80B2-A0F98C943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2AE99-1A75-0E4F-AF32-5D835B13E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EDC6-4BEA-AE45-9A4D-A4EF86DF7F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B1826-85AB-814F-9DFB-BA26C9F7F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EF3DC-EACE-6849-AD15-837D70EA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FF14-18F7-2A4F-A111-0BCE465D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18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01EBE-7B3D-EC47-B328-394EF2086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A7BF4-FD71-4D4B-AC69-859C84079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EEB5E-9AE6-F44B-B3F9-8A04E684B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EDC6-4BEA-AE45-9A4D-A4EF86DF7F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F6213-35BF-6F40-9342-4B6274FF3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856ED-7E83-2E48-B74E-FE0AA76CB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FF14-18F7-2A4F-A111-0BCE465D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0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5235B-E529-2C4E-A3FD-E59F5A13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36700-217D-CE43-9461-F5F4BC01D5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EAF2B7-00B7-9543-A29E-E1CF6BFF7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2D4969-80D9-C749-AF5C-5E25323ED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EDC6-4BEA-AE45-9A4D-A4EF86DF7F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0EEF6-546A-B949-BE1D-721166218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A6B64-7F74-D247-BAE4-82DA37DA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FF14-18F7-2A4F-A111-0BCE465D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21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D2D2A-67BF-4E4B-ADCE-30A884BF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64B34A-9BA9-114E-8C8D-794AE60FD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99898-46E4-0947-93B4-0BA39ABB3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32BAC7-215E-B441-A6D6-945BE3388C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C3ED10-0982-5E40-98A0-F590F0C89B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FA34C3-A9CE-D844-8820-999717672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EDC6-4BEA-AE45-9A4D-A4EF86DF7F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A4335B-C429-0D4B-8F54-053901F15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10E83C-343C-AC4B-8731-365875741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FF14-18F7-2A4F-A111-0BCE465D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8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895C9-8178-8B4E-821E-199E1B736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84DB17-B261-C14F-827F-1E3EF88F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EDC6-4BEA-AE45-9A4D-A4EF86DF7F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1D4BE7-3276-6741-A980-453235BA1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34AE6-D0CD-8B45-8FFA-5961588B8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FF14-18F7-2A4F-A111-0BCE465D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22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531456-D73C-0C4C-B890-02034B98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EDC6-4BEA-AE45-9A4D-A4EF86DF7F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76072-3962-5D4B-BA61-B5A05129A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59582-5F7F-9C48-8BCF-A67FAD29B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FF14-18F7-2A4F-A111-0BCE465D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31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E3C4-5944-264B-9934-D86A36557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99500-D206-354B-AA17-9CB0B5B08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6D12B-ECB8-4B49-96F4-622CF472B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EE3CB-D676-4947-AA41-16FE864AD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EDC6-4BEA-AE45-9A4D-A4EF86DF7F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2CD5E-D9BF-E446-9CFC-0E0F33EB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073C3-CC37-1C4C-AD30-DBF008939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FF14-18F7-2A4F-A111-0BCE465D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D3FDB-5D87-F64F-A620-B9DAB68DA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DBE949-D26A-6240-A6AF-C27BD4ABB4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F95EA-F8AF-554A-A1CC-5617BB392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A48F5-5152-1849-BD22-755B97BDA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EDC6-4BEA-AE45-9A4D-A4EF86DF7F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5C1EF-27F9-9C4E-9C66-DDF063BE2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D0CB9C-241A-384D-8205-C6150EB1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FF14-18F7-2A4F-A111-0BCE465D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83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72332B-F0D2-644B-9F3A-3A5A2D8E9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B1AE1-1EED-9447-A825-7BAD9846A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FE58B-0EAD-E84F-8BB3-695DF919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AEDC6-4BEA-AE45-9A4D-A4EF86DF7F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F6443-9AAF-324C-9809-51C2BE441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293E4-075F-EF4C-98B8-D9BFB980E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1FF14-18F7-2A4F-A111-0BCE465D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12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17E5639-90CD-3B45-ADCE-EBBFCEFB9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0034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F2EDA7-5E47-8C49-9107-A7509DE49CBF}"/>
              </a:ext>
            </a:extLst>
          </p:cNvPr>
          <p:cNvSpPr txBox="1"/>
          <p:nvPr/>
        </p:nvSpPr>
        <p:spPr>
          <a:xfrm>
            <a:off x="873334" y="6003449"/>
            <a:ext cx="4349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Figure </a:t>
            </a:r>
            <a:r>
              <a:rPr lang="en-US" dirty="0" err="1"/>
              <a:t>XXa</a:t>
            </a:r>
            <a:r>
              <a:rPr lang="en-US" dirty="0"/>
              <a:t>: Hierarchical Clustering 3 Clusters</a:t>
            </a:r>
          </a:p>
          <a:p>
            <a:pPr algn="ctr"/>
            <a:r>
              <a:rPr lang="en-US" dirty="0"/>
              <a:t>Euclidean Metric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8707A42-27D2-3348-AD71-B29F08DD1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635" y="16367"/>
            <a:ext cx="6028003" cy="6003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EF6A9F-0C05-9B4C-BF21-B958A3A420DC}"/>
              </a:ext>
            </a:extLst>
          </p:cNvPr>
          <p:cNvSpPr txBox="1"/>
          <p:nvPr/>
        </p:nvSpPr>
        <p:spPr>
          <a:xfrm>
            <a:off x="7003332" y="6003449"/>
            <a:ext cx="4349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Figure </a:t>
            </a:r>
            <a:r>
              <a:rPr lang="en-US" dirty="0" err="1"/>
              <a:t>XXb</a:t>
            </a:r>
            <a:r>
              <a:rPr lang="en-US" dirty="0"/>
              <a:t>: Hierarchical Clustering 3 Clusters</a:t>
            </a:r>
          </a:p>
          <a:p>
            <a:pPr algn="ctr"/>
            <a:r>
              <a:rPr lang="en-US" dirty="0"/>
              <a:t>Manhattan Metric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554427-0EDF-7B49-A850-245B7FB8C006}"/>
              </a:ext>
            </a:extLst>
          </p:cNvPr>
          <p:cNvGrpSpPr/>
          <p:nvPr/>
        </p:nvGrpSpPr>
        <p:grpSpPr>
          <a:xfrm>
            <a:off x="5806512" y="4714688"/>
            <a:ext cx="698245" cy="1305128"/>
            <a:chOff x="5529128" y="4727739"/>
            <a:chExt cx="698245" cy="130512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D47260-A6BF-774A-872C-3800A60B3B89}"/>
                </a:ext>
              </a:extLst>
            </p:cNvPr>
            <p:cNvSpPr/>
            <p:nvPr/>
          </p:nvSpPr>
          <p:spPr>
            <a:xfrm>
              <a:off x="5529128" y="4862558"/>
              <a:ext cx="111095" cy="111095"/>
            </a:xfrm>
            <a:prstGeom prst="rect">
              <a:avLst/>
            </a:prstGeom>
            <a:solidFill>
              <a:srgbClr val="043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7ED7B0-7B05-D84D-9217-1CE32174B8C4}"/>
                </a:ext>
              </a:extLst>
            </p:cNvPr>
            <p:cNvSpPr/>
            <p:nvPr/>
          </p:nvSpPr>
          <p:spPr>
            <a:xfrm>
              <a:off x="5529128" y="5324756"/>
              <a:ext cx="111095" cy="11109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E5CEE2F-8DD2-B54E-B8EF-9CC907322C2C}"/>
                </a:ext>
              </a:extLst>
            </p:cNvPr>
            <p:cNvSpPr/>
            <p:nvPr/>
          </p:nvSpPr>
          <p:spPr>
            <a:xfrm>
              <a:off x="5529128" y="5786954"/>
              <a:ext cx="111095" cy="111095"/>
            </a:xfrm>
            <a:prstGeom prst="rect">
              <a:avLst/>
            </a:prstGeom>
            <a:solidFill>
              <a:srgbClr val="8EFA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0B886C-0207-D044-9760-924080BCF8B2}"/>
                </a:ext>
              </a:extLst>
            </p:cNvPr>
            <p:cNvSpPr txBox="1"/>
            <p:nvPr/>
          </p:nvSpPr>
          <p:spPr>
            <a:xfrm>
              <a:off x="5802257" y="4727739"/>
              <a:ext cx="42511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D665B3-5D2B-6344-98F8-1094EC907DBA}"/>
                </a:ext>
              </a:extLst>
            </p:cNvPr>
            <p:cNvSpPr txBox="1"/>
            <p:nvPr/>
          </p:nvSpPr>
          <p:spPr>
            <a:xfrm>
              <a:off x="5802257" y="5195637"/>
              <a:ext cx="42511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13F66D-8B86-C246-A725-148D9A10EEB4}"/>
                </a:ext>
              </a:extLst>
            </p:cNvPr>
            <p:cNvSpPr txBox="1"/>
            <p:nvPr/>
          </p:nvSpPr>
          <p:spPr>
            <a:xfrm>
              <a:off x="5802257" y="5663535"/>
              <a:ext cx="42511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0332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abric, food&#10;&#10;Description automatically generated">
            <a:extLst>
              <a:ext uri="{FF2B5EF4-FFF2-40B4-BE49-F238E27FC236}">
                <a16:creationId xmlns:a16="http://schemas.microsoft.com/office/drawing/2014/main" id="{D1F5848D-8D53-C242-8B14-0E3AE732F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6187549" cy="5893513"/>
          </a:xfrm>
          <a:prstGeom prst="rect">
            <a:avLst/>
          </a:prstGeom>
        </p:spPr>
      </p:pic>
      <p:pic>
        <p:nvPicPr>
          <p:cNvPr id="5" name="Picture 4" descr="A picture containing fabric, food&#10;&#10;Description automatically generated">
            <a:extLst>
              <a:ext uri="{FF2B5EF4-FFF2-40B4-BE49-F238E27FC236}">
                <a16:creationId xmlns:a16="http://schemas.microsoft.com/office/drawing/2014/main" id="{CD69B021-1D5B-FF46-980F-7DD726ADD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732" y="0"/>
            <a:ext cx="6112268" cy="589351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78F276F-E789-F543-B690-38C160AB8E1C}"/>
              </a:ext>
            </a:extLst>
          </p:cNvPr>
          <p:cNvGrpSpPr/>
          <p:nvPr/>
        </p:nvGrpSpPr>
        <p:grpSpPr>
          <a:xfrm>
            <a:off x="4686811" y="6036275"/>
            <a:ext cx="1328376" cy="575392"/>
            <a:chOff x="5431812" y="5988474"/>
            <a:chExt cx="1328376" cy="57539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162ECB-079B-0B41-89F2-D7F205723701}"/>
                </a:ext>
              </a:extLst>
            </p:cNvPr>
            <p:cNvSpPr/>
            <p:nvPr/>
          </p:nvSpPr>
          <p:spPr>
            <a:xfrm rot="5400000">
              <a:off x="6486382" y="5988474"/>
              <a:ext cx="111095" cy="111095"/>
            </a:xfrm>
            <a:prstGeom prst="rect">
              <a:avLst/>
            </a:prstGeom>
            <a:solidFill>
              <a:srgbClr val="043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CDD79E-C326-624F-9CD8-EE54CB05A74F}"/>
                </a:ext>
              </a:extLst>
            </p:cNvPr>
            <p:cNvSpPr/>
            <p:nvPr/>
          </p:nvSpPr>
          <p:spPr>
            <a:xfrm rot="5400000">
              <a:off x="5556080" y="5988475"/>
              <a:ext cx="111095" cy="11109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95B0E3-2116-FD4A-9D56-A8DC439F213F}"/>
                </a:ext>
              </a:extLst>
            </p:cNvPr>
            <p:cNvSpPr/>
            <p:nvPr/>
          </p:nvSpPr>
          <p:spPr>
            <a:xfrm rot="5400000">
              <a:off x="6021231" y="5988474"/>
              <a:ext cx="111095" cy="111095"/>
            </a:xfrm>
            <a:prstGeom prst="rect">
              <a:avLst/>
            </a:prstGeom>
            <a:solidFill>
              <a:srgbClr val="8EFA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534290A-99D5-274D-81E8-48AF3E14E2CE}"/>
                </a:ext>
              </a:extLst>
            </p:cNvPr>
            <p:cNvSpPr txBox="1"/>
            <p:nvPr/>
          </p:nvSpPr>
          <p:spPr>
            <a:xfrm>
              <a:off x="6335072" y="6194534"/>
              <a:ext cx="42511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10A4A8-EBC5-BE46-BFA3-2EF563690467}"/>
                </a:ext>
              </a:extLst>
            </p:cNvPr>
            <p:cNvSpPr txBox="1"/>
            <p:nvPr/>
          </p:nvSpPr>
          <p:spPr>
            <a:xfrm>
              <a:off x="5431812" y="6194534"/>
              <a:ext cx="42511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18337F-8CC8-8042-8EA7-B63E78D25395}"/>
                </a:ext>
              </a:extLst>
            </p:cNvPr>
            <p:cNvSpPr txBox="1"/>
            <p:nvPr/>
          </p:nvSpPr>
          <p:spPr>
            <a:xfrm>
              <a:off x="5883442" y="6194534"/>
              <a:ext cx="42511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C2</a:t>
              </a:r>
            </a:p>
          </p:txBody>
        </p:sp>
      </p:grpSp>
      <p:pic>
        <p:nvPicPr>
          <p:cNvPr id="15" name="Picture 14" descr="A drawing on a white background&#10;&#10;Description automatically generated">
            <a:extLst>
              <a:ext uri="{FF2B5EF4-FFF2-40B4-BE49-F238E27FC236}">
                <a16:creationId xmlns:a16="http://schemas.microsoft.com/office/drawing/2014/main" id="{DCF5CAF5-4C0A-AF4F-A4CE-52D87C055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369" y="5883799"/>
            <a:ext cx="1787127" cy="8803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25C2A7-9A80-3D4B-B1D5-27ABDDB961E1}"/>
              </a:ext>
            </a:extLst>
          </p:cNvPr>
          <p:cNvSpPr txBox="1"/>
          <p:nvPr/>
        </p:nvSpPr>
        <p:spPr>
          <a:xfrm>
            <a:off x="358472" y="5893512"/>
            <a:ext cx="332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Figure </a:t>
            </a:r>
            <a:r>
              <a:rPr lang="en-US" b="1" dirty="0" err="1"/>
              <a:t>XXa</a:t>
            </a:r>
            <a:r>
              <a:rPr lang="en-US" b="1" dirty="0"/>
              <a:t>: </a:t>
            </a:r>
            <a:r>
              <a:rPr lang="en-US" dirty="0"/>
              <a:t>Self Organizing Map </a:t>
            </a:r>
          </a:p>
          <a:p>
            <a:r>
              <a:rPr lang="en-US" dirty="0"/>
              <a:t>15x15 lattice, hexagonal topology</a:t>
            </a:r>
          </a:p>
          <a:p>
            <a:r>
              <a:rPr lang="en-US" dirty="0"/>
              <a:t>Euclidean Metric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EDF4A7-97E2-2C44-83DF-A813E5968F82}"/>
              </a:ext>
            </a:extLst>
          </p:cNvPr>
          <p:cNvSpPr txBox="1"/>
          <p:nvPr/>
        </p:nvSpPr>
        <p:spPr>
          <a:xfrm>
            <a:off x="8138919" y="5840814"/>
            <a:ext cx="332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Figure </a:t>
            </a:r>
            <a:r>
              <a:rPr lang="en-US" b="1" dirty="0" err="1"/>
              <a:t>XXb</a:t>
            </a:r>
            <a:r>
              <a:rPr lang="en-US" b="1" dirty="0"/>
              <a:t>: </a:t>
            </a:r>
            <a:r>
              <a:rPr lang="en-US" dirty="0"/>
              <a:t>Self Organizing Map </a:t>
            </a:r>
          </a:p>
          <a:p>
            <a:r>
              <a:rPr lang="en-US" dirty="0"/>
              <a:t>15x15 lattice, hexagonal topology</a:t>
            </a:r>
          </a:p>
          <a:p>
            <a:r>
              <a:rPr lang="en-US" dirty="0"/>
              <a:t>Manhattan Metric</a:t>
            </a:r>
          </a:p>
        </p:txBody>
      </p:sp>
    </p:spTree>
    <p:extLst>
      <p:ext uri="{BB962C8B-B14F-4D97-AF65-F5344CB8AC3E}">
        <p14:creationId xmlns:p14="http://schemas.microsoft.com/office/powerpoint/2010/main" val="3777217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51</Words>
  <Application>Microsoft Macintosh PowerPoint</Application>
  <PresentationFormat>Widescreen</PresentationFormat>
  <Paragraphs>17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 Panter</dc:creator>
  <cp:lastModifiedBy>Lee Panter</cp:lastModifiedBy>
  <cp:revision>2</cp:revision>
  <dcterms:created xsi:type="dcterms:W3CDTF">2020-05-14T03:20:47Z</dcterms:created>
  <dcterms:modified xsi:type="dcterms:W3CDTF">2020-05-14T03:37:31Z</dcterms:modified>
</cp:coreProperties>
</file>